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4"/>
  </p:notesMasterIdLst>
  <p:sldIdLst>
    <p:sldId id="256" r:id="rId2"/>
    <p:sldId id="264" r:id="rId3"/>
    <p:sldId id="257" r:id="rId4"/>
    <p:sldId id="258" r:id="rId5"/>
    <p:sldId id="259" r:id="rId6"/>
    <p:sldId id="262" r:id="rId7"/>
    <p:sldId id="260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3548" autoAdjust="0"/>
  </p:normalViewPr>
  <p:slideViewPr>
    <p:cSldViewPr>
      <p:cViewPr varScale="1">
        <p:scale>
          <a:sx n="106" d="100"/>
          <a:sy n="106" d="100"/>
        </p:scale>
        <p:origin x="-11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28FAE-A0C4-467E-B327-043BC15CAC39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8D245-8155-4493-B39F-A34CEF239E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8D245-8155-4493-B39F-A34CEF239E6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37E-6E0A-40A7-BC2C-99F63443DF01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3A02-3A87-4177-8BEA-2E3215AAA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37E-6E0A-40A7-BC2C-99F63443DF01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3A02-3A87-4177-8BEA-2E3215AAA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37E-6E0A-40A7-BC2C-99F63443DF01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3A02-3A87-4177-8BEA-2E3215AAA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37E-6E0A-40A7-BC2C-99F63443DF01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3A02-3A87-4177-8BEA-2E3215AAA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37E-6E0A-40A7-BC2C-99F63443DF01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3A02-3A87-4177-8BEA-2E3215AAA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37E-6E0A-40A7-BC2C-99F63443DF01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3A02-3A87-4177-8BEA-2E3215AAA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37E-6E0A-40A7-BC2C-99F63443DF01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3A02-3A87-4177-8BEA-2E3215AAA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37E-6E0A-40A7-BC2C-99F63443DF01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3A02-3A87-4177-8BEA-2E3215AAA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37E-6E0A-40A7-BC2C-99F63443DF01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3A02-3A87-4177-8BEA-2E3215AAA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37E-6E0A-40A7-BC2C-99F63443DF01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3A02-3A87-4177-8BEA-2E3215AAA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137E-6E0A-40A7-BC2C-99F63443DF01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3A02-3A87-4177-8BEA-2E3215AAA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C137E-6E0A-40A7-BC2C-99F63443DF01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A3A02-3A87-4177-8BEA-2E3215AAA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yandex.ru/yandsearch?text=%D0%B1%D0%B0%D0%B4%D0%BC%D0%B8%D0%BD%D1%82%D0%BE%D0%BD&amp;clid=2139509" TargetMode="Externa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42" y="2071678"/>
            <a:ext cx="5357850" cy="4018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8728" y="357166"/>
            <a:ext cx="6429420" cy="1446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Наше лето</a:t>
            </a:r>
            <a:r>
              <a:rPr lang="ru-RU" sz="8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8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Волна 4"/>
          <p:cNvSpPr/>
          <p:nvPr/>
        </p:nvSpPr>
        <p:spPr>
          <a:xfrm>
            <a:off x="3286116" y="5943600"/>
            <a:ext cx="3143272" cy="914400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2014 г.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73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5715039" cy="428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714348" y="5286388"/>
            <a:ext cx="50734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На асфальте мелками</a:t>
            </a:r>
          </a:p>
          <a:p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Шедевры творили.</a:t>
            </a:r>
            <a:endParaRPr lang="ru-RU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71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2470" y="142852"/>
            <a:ext cx="4381530" cy="328614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3" name="Рисунок 2" descr="SAM_71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250008"/>
            <a:ext cx="4429158" cy="332186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4" name="Рисунок 3" descr="SAM_7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3143248"/>
            <a:ext cx="5072066" cy="353615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428596" y="4214818"/>
            <a:ext cx="441140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Ну, а на конкурс</a:t>
            </a:r>
          </a:p>
          <a:p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Подсуетились: </a:t>
            </a:r>
          </a:p>
          <a:p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Всё из группы перетащили.</a:t>
            </a:r>
          </a:p>
          <a:p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 участок наш на диво:</a:t>
            </a:r>
          </a:p>
          <a:p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Всё по делу и красиво.</a:t>
            </a:r>
            <a:endParaRPr lang="ru-RU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7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131467" y="1369203"/>
            <a:ext cx="5238781" cy="392908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Рисунок 2" descr="SAM_7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214662"/>
            <a:ext cx="4857784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Рисунок 3" descr="SAM_71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85728"/>
            <a:ext cx="4167218" cy="31254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71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7251" y="3500437"/>
            <a:ext cx="4262467" cy="319685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Рисунок 2" descr="SAM_71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3" y="3482579"/>
            <a:ext cx="4214842" cy="316113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4" name="Рисунок 3" descr="SAM_7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42852"/>
            <a:ext cx="4119591" cy="308969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Рисунок 4" descr="SAM_71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7" y="160710"/>
            <a:ext cx="4214842" cy="3161131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70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4476749" cy="33575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 descr="SAM_70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500438"/>
            <a:ext cx="4286280" cy="32147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 descr="SAM_70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1928802"/>
            <a:ext cx="5072066" cy="38040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4286248" y="428604"/>
            <a:ext cx="3170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в театры мы ходили.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С котом в сапогах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говорили.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73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4476780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 descr="SAM_73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429000"/>
            <a:ext cx="4286248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Рисунок 3" descr="SAM_73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85728"/>
            <a:ext cx="4500562" cy="3375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8596" y="457200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4572008"/>
            <a:ext cx="32975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автобусе катались и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Правила дорожного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Движения у нас не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Нарушались.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7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571876"/>
            <a:ext cx="4071934" cy="3053950"/>
          </a:xfrm>
          <a:prstGeom prst="trapezoid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Рисунок 3" descr="SAM_71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142852"/>
            <a:ext cx="4381499" cy="3286124"/>
          </a:xfrm>
          <a:prstGeom prst="parallelogram">
            <a:avLst/>
          </a:prstGeom>
          <a:ln w="57150">
            <a:solidFill>
              <a:schemeClr val="tx1"/>
            </a:solidFill>
          </a:ln>
        </p:spPr>
      </p:pic>
      <p:pic>
        <p:nvPicPr>
          <p:cNvPr id="2" name="Рисунок 1" descr="SAM_71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571876"/>
            <a:ext cx="4190997" cy="314324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85720" y="571480"/>
            <a:ext cx="33663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Развлечения проводили: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Песни пели, танцевали,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Очень весело играли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7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71876"/>
            <a:ext cx="4143373" cy="310753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SAM_7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60711"/>
            <a:ext cx="4214842" cy="316113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5" name="Рисунок 4" descr="SAM_7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1071546"/>
            <a:ext cx="4190996" cy="3143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AM_70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518297"/>
            <a:ext cx="4119589" cy="308969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357158" y="428604"/>
            <a:ext cx="41883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Просто так наряды примеряли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сюжетные игры играли.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конструктора доспехи и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Короны мастерили. Вместе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Хорошо время проводили.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73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8" y="3357562"/>
            <a:ext cx="3786181" cy="3500437"/>
          </a:xfrm>
          <a:prstGeom prst="ellipse">
            <a:avLst/>
          </a:prstGeom>
        </p:spPr>
      </p:pic>
      <p:pic>
        <p:nvPicPr>
          <p:cNvPr id="3" name="Рисунок 2" descr="SAM_73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3857620" cy="3429000"/>
          </a:xfrm>
          <a:prstGeom prst="ellipse">
            <a:avLst/>
          </a:prstGeom>
        </p:spPr>
      </p:pic>
      <p:pic>
        <p:nvPicPr>
          <p:cNvPr id="4" name="Рисунок 3" descr="SAM_73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0"/>
            <a:ext cx="3571899" cy="3357562"/>
          </a:xfrm>
          <a:prstGeom prst="ellipse">
            <a:avLst/>
          </a:prstGeom>
        </p:spPr>
      </p:pic>
      <p:pic>
        <p:nvPicPr>
          <p:cNvPr id="5" name="Рисунок 4" descr="SAM_73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0"/>
            <a:ext cx="3643305" cy="3214686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1604" y="2428868"/>
            <a:ext cx="49518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 АКТИВНО ОТДЫХАЛИ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ПОТОМУ ,ЧТО ПО УТРАМ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ДРУЖНО ДЕЛАЛИ ЗАРЯДКУ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2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5214975" cy="3107555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3" name="Рисунок 2" descr="SAM_2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2786058"/>
            <a:ext cx="5000628" cy="3750472"/>
          </a:xfrm>
          <a:prstGeom prst="flowChartConnector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4" name="Рисунок 3" descr="SAM_2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143248"/>
            <a:ext cx="3643338" cy="3286124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572132" y="428604"/>
            <a:ext cx="21217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ЗАРЯДКУ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СНА.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SAM_2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6682" y="3295648"/>
            <a:ext cx="3643338" cy="3286124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73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214290"/>
            <a:ext cx="4214842" cy="3161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3" name="Рисунок 2" descr="SAM_73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96431"/>
            <a:ext cx="4214842" cy="3161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4" name="Рисунок 3" descr="SAM_73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3429000"/>
            <a:ext cx="4357686" cy="3268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929322" y="4357694"/>
            <a:ext cx="31502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Рыбку в море ловили.</a:t>
            </a:r>
          </a:p>
          <a:p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Кораблики в бассейне </a:t>
            </a:r>
          </a:p>
          <a:p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Водили.</a:t>
            </a:r>
          </a:p>
          <a:p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Из песка замки </a:t>
            </a:r>
          </a:p>
          <a:p>
            <a:r>
              <a:rPr lang="ru-RU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Мастерили.</a:t>
            </a:r>
            <a:endParaRPr lang="ru-RU" sz="2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19" y="214289"/>
            <a:ext cx="3905279" cy="2928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SAM_73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1499" y="142852"/>
            <a:ext cx="4762501" cy="3571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SAM_73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571876"/>
            <a:ext cx="4381498" cy="3286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929190" y="4286256"/>
            <a:ext cx="327205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УМЫВАЛИСЬ,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ЗАКАЛЯЛИСЬ.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SAM_73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571876"/>
            <a:ext cx="4381498" cy="3286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SAM_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3905279" cy="2928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SAM_7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120" y="366690"/>
            <a:ext cx="3905279" cy="2928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73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14290"/>
            <a:ext cx="4286248" cy="3214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SAM_73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57166"/>
            <a:ext cx="4143372" cy="3107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SAM_73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607595"/>
            <a:ext cx="4714876" cy="3250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500694" y="4000504"/>
            <a:ext cx="243457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ПОЛОСКАЛИ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РОТ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ВСЕГДА!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SAM_73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07595"/>
            <a:ext cx="4714876" cy="3250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AM_7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42852"/>
            <a:ext cx="7715272" cy="5786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85786" y="5500702"/>
            <a:ext cx="83829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СПАСИБО                                         ЗА ВНИМАНИЕ !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гр. « ЗВЁЗДОЧКА»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9877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SAM_69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875223"/>
            <a:ext cx="6643702" cy="4982777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214414" y="0"/>
            <a:ext cx="7143800" cy="1683603"/>
          </a:xfrm>
          <a:prstGeom prst="flowChartPunchedTap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0" i="1" dirty="0" smtClean="0"/>
              <a:t>Экскурсия на луг</a:t>
            </a:r>
            <a:endParaRPr lang="ru-RU" sz="6000" i="1" dirty="0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69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214290"/>
            <a:ext cx="4929190" cy="4143379"/>
          </a:xfrm>
          <a:prstGeom prst="hexagon">
            <a:avLst>
              <a:gd name="adj" fmla="val 13965"/>
              <a:gd name="vf" fmla="val 115470"/>
            </a:avLst>
          </a:prstGeom>
          <a:effectLst>
            <a:softEdge rad="127000"/>
          </a:effectLst>
        </p:spPr>
      </p:pic>
      <p:pic>
        <p:nvPicPr>
          <p:cNvPr id="3" name="Рисунок 2" descr="SAM_7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643314"/>
            <a:ext cx="4286248" cy="32146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SAM_7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85728"/>
            <a:ext cx="4214842" cy="3161131"/>
          </a:xfrm>
          <a:prstGeom prst="trapezoid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214942" y="5000636"/>
            <a:ext cx="2857520" cy="163121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лугу гуляли,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жуками наблюдали.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игры весело играли,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ромашки мы не рвали</a:t>
            </a:r>
            <a:r>
              <a:rPr lang="ru-RU" sz="1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29190" y="5000636"/>
            <a:ext cx="2436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4572000" y="3643314"/>
            <a:ext cx="71438" cy="3571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SAM_7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120" y="3795714"/>
            <a:ext cx="4286248" cy="32146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SAM_7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643314"/>
            <a:ext cx="4286248" cy="32146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 descr="SAM_7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996" y="3795714"/>
            <a:ext cx="4286248" cy="321468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Лето.Июль.2014\IMG_1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214686"/>
            <a:ext cx="4643470" cy="342902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" name="Овал 2"/>
          <p:cNvSpPr/>
          <p:nvPr/>
        </p:nvSpPr>
        <p:spPr>
          <a:xfrm>
            <a:off x="5572132" y="4429132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IMG_16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5143537" cy="3857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Выноска-облако 18"/>
          <p:cNvSpPr/>
          <p:nvPr/>
        </p:nvSpPr>
        <p:spPr>
          <a:xfrm>
            <a:off x="5357818" y="357166"/>
            <a:ext cx="3500462" cy="2286016"/>
          </a:xfrm>
          <a:prstGeom prst="cloudCallout">
            <a:avLst>
              <a:gd name="adj1" fmla="val -64196"/>
              <a:gd name="adj2" fmla="val 6940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экскурсией на пруд ходили – ужаснулись, что увидели…</a:t>
            </a:r>
            <a:endParaRPr lang="ru-RU" dirty="0"/>
          </a:p>
        </p:txBody>
      </p:sp>
      <p:sp>
        <p:nvSpPr>
          <p:cNvPr id="21" name="Выноска-облако 20"/>
          <p:cNvSpPr/>
          <p:nvPr/>
        </p:nvSpPr>
        <p:spPr>
          <a:xfrm>
            <a:off x="571472" y="4357694"/>
            <a:ext cx="3500462" cy="2286016"/>
          </a:xfrm>
          <a:prstGeom prst="cloudCallout">
            <a:avLst>
              <a:gd name="adj1" fmla="val 62269"/>
              <a:gd name="adj2" fmla="val -11473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Водоросли и мальков нашли, когда спустились ниже мы.</a:t>
            </a:r>
            <a:endParaRPr lang="ru-RU" dirty="0"/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73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214290"/>
            <a:ext cx="4357718" cy="3268289"/>
          </a:xfrm>
          <a:prstGeom prst="vertic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" name="Рисунок 2" descr="SAM_73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357562"/>
            <a:ext cx="4429124" cy="332184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Рисунок 3" descr="SAM_73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18" y="1071546"/>
            <a:ext cx="4857784" cy="337542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 descr="SAM_73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3714752"/>
            <a:ext cx="3571868" cy="2910387"/>
          </a:xfrm>
          <a:prstGeom prst="flowChartPunchedCard">
            <a:avLst/>
          </a:prstGeom>
          <a:scene3d>
            <a:camera prst="perspectiveRelaxedModerately"/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51323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Где мы были, мы расскажем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И, что видели – нарисовали.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7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643050"/>
            <a:ext cx="6667513" cy="5000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071538" y="571480"/>
            <a:ext cx="7621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Участок в чистоте содержали. Мусор в тачку все вместе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Собирали и вывоз его организованно сопровождали.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7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142852"/>
            <a:ext cx="4619691" cy="34647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  <a:softEdge rad="127000"/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SAM_70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786058"/>
            <a:ext cx="5072098" cy="380407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SAM_70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95749" y="2857496"/>
            <a:ext cx="5048252" cy="37861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357158" y="357166"/>
            <a:ext cx="42047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Ещё , активно отдыхали: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футбол со средними играли!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Ну, немножко проиграли,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Зато все дружно их с победой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Поздравляли!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7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214686"/>
            <a:ext cx="4548187" cy="34111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SAM_7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67892"/>
            <a:ext cx="4214842" cy="3161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SAM_70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714752"/>
            <a:ext cx="3976716" cy="29825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357158" y="428604"/>
            <a:ext cx="29920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участке не сидели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в </a:t>
            </a:r>
            <a:r>
              <a:rPr lang="ru-RU" sz="2800" dirty="0" smtClean="0">
                <a:solidFill>
                  <a:srgbClr val="FF0000"/>
                </a:solidFill>
                <a:hlinkClick r:id="rId5"/>
              </a:rPr>
              <a:t>бадминтон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мячи в верх летели.</a:t>
            </a:r>
          </a:p>
          <a:p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780</TotalTime>
  <Words>264</Words>
  <Application>Microsoft Office PowerPoint</Application>
  <PresentationFormat>Экран (4:3)</PresentationFormat>
  <Paragraphs>70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777</cp:lastModifiedBy>
  <cp:revision>84</cp:revision>
  <dcterms:created xsi:type="dcterms:W3CDTF">2014-08-27T10:25:57Z</dcterms:created>
  <dcterms:modified xsi:type="dcterms:W3CDTF">2015-05-04T07:51:10Z</dcterms:modified>
</cp:coreProperties>
</file>